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regular.fntdata"/><Relationship Id="rId10" Type="http://schemas.openxmlformats.org/officeDocument/2006/relationships/slide" Target="slides/slide5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6871994d9_0_1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6871994d9_0_1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6871994d9_0_1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6871994d9_0_1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6871994d9_0_1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6871994d9_0_1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6871994d9_0_1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6871994d9_0_1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6871994d9_0_1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6871994d9_0_1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godlaska/Price-Visualiz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Visualizer: CPI &amp; PPI Forecasting Tool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Keigen Godlaski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and Dataset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8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Goal</a:t>
            </a:r>
            <a:r>
              <a:rPr lang="en" sz="1500"/>
              <a:t>: Explore, visualize, and compare </a:t>
            </a:r>
            <a:r>
              <a:rPr lang="en" sz="1500">
                <a:highlight>
                  <a:srgbClr val="FFF2CC"/>
                </a:highlight>
              </a:rPr>
              <a:t>consumer price index</a:t>
            </a:r>
            <a:r>
              <a:rPr lang="en" sz="1500"/>
              <a:t> and </a:t>
            </a:r>
            <a:r>
              <a:rPr lang="en" sz="1500">
                <a:highlight>
                  <a:srgbClr val="D9D2E9"/>
                </a:highlight>
              </a:rPr>
              <a:t>producer price index </a:t>
            </a:r>
            <a:r>
              <a:rPr lang="en" sz="1500"/>
              <a:t>data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Purpose</a:t>
            </a:r>
            <a:r>
              <a:rPr lang="en" sz="1500"/>
              <a:t>: help users </a:t>
            </a:r>
            <a:r>
              <a:rPr lang="en" sz="1500">
                <a:highlight>
                  <a:srgbClr val="EAD1DC"/>
                </a:highlight>
              </a:rPr>
              <a:t>analyze inflation trends</a:t>
            </a:r>
            <a:r>
              <a:rPr lang="en" sz="1500"/>
              <a:t> and </a:t>
            </a:r>
            <a:r>
              <a:rPr lang="en" sz="1500">
                <a:highlight>
                  <a:srgbClr val="D9EAD3"/>
                </a:highlight>
              </a:rPr>
              <a:t>forecast accuracy</a:t>
            </a:r>
            <a:endParaRPr sz="1500">
              <a:highlight>
                <a:srgbClr val="D9EAD3"/>
              </a:highlight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Dataset</a:t>
            </a:r>
            <a:r>
              <a:rPr lang="en" sz="1500"/>
              <a:t>: USDA Economic Research - Food Price Outlook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i="1" lang="en" sz="1500"/>
              <a:t>Eight</a:t>
            </a:r>
            <a:r>
              <a:rPr lang="en" sz="1500"/>
              <a:t> total CSV files…</a:t>
            </a:r>
            <a:endParaRPr sz="1500"/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Historical CPI &amp; PPI values</a:t>
            </a:r>
            <a:endParaRPr sz="1500"/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Forecasts uses old and new methodology</a:t>
            </a:r>
            <a:endParaRPr sz="1500"/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Archived forecast records</a:t>
            </a:r>
            <a:endParaRPr sz="15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5974" y="612450"/>
            <a:ext cx="2356277" cy="135247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3675" y="612450"/>
            <a:ext cx="1738425" cy="13524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Features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Generate </a:t>
            </a:r>
            <a:r>
              <a:rPr lang="en" sz="1800">
                <a:highlight>
                  <a:srgbClr val="C9DAF8"/>
                </a:highlight>
              </a:rPr>
              <a:t>line </a:t>
            </a:r>
            <a:r>
              <a:rPr lang="en" sz="1800">
                <a:highlight>
                  <a:srgbClr val="C9DAF8"/>
                </a:highlight>
              </a:rPr>
              <a:t>graphs</a:t>
            </a:r>
            <a:r>
              <a:rPr lang="en" sz="1800"/>
              <a:t> for CPI/PPI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highlight>
                  <a:srgbClr val="FFF2CC"/>
                </a:highlight>
              </a:rPr>
              <a:t>Filter</a:t>
            </a:r>
            <a:r>
              <a:rPr lang="en" sz="1800"/>
              <a:t> by year, category, or item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View </a:t>
            </a:r>
            <a:r>
              <a:rPr lang="en" sz="1800">
                <a:highlight>
                  <a:srgbClr val="D0E0E3"/>
                </a:highlight>
              </a:rPr>
              <a:t>full data tables</a:t>
            </a:r>
            <a:endParaRPr sz="1800">
              <a:highlight>
                <a:srgbClr val="D0E0E3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Analyze </a:t>
            </a:r>
            <a:r>
              <a:rPr lang="en" sz="1800">
                <a:highlight>
                  <a:srgbClr val="EAD1DC"/>
                </a:highlight>
              </a:rPr>
              <a:t>volatility</a:t>
            </a:r>
            <a:r>
              <a:rPr lang="en" sz="1800"/>
              <a:t> and </a:t>
            </a:r>
            <a:r>
              <a:rPr lang="en" sz="1800">
                <a:highlight>
                  <a:srgbClr val="D9D2E9"/>
                </a:highlight>
              </a:rPr>
              <a:t>forecast accuracy</a:t>
            </a:r>
            <a:endParaRPr sz="1800">
              <a:highlight>
                <a:srgbClr val="D9D2E9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All one seamless GUI!</a:t>
            </a:r>
            <a:endParaRPr sz="1800"/>
          </a:p>
        </p:txBody>
      </p:sp>
      <p:pic>
        <p:nvPicPr>
          <p:cNvPr id="102" name="Google Shape;102;p15" title="Untitled video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3748" y="568550"/>
            <a:ext cx="4253078" cy="23961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3" name="Google Shape;103;p15"/>
          <p:cNvSpPr txBox="1"/>
          <p:nvPr/>
        </p:nvSpPr>
        <p:spPr>
          <a:xfrm>
            <a:off x="6100750" y="3093250"/>
            <a:ext cx="2936100" cy="9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⬆️ Do not use JFrame or JFreeChart if you want less than 1000 lines of code…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med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Seamless GUI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9450" y="2078875"/>
            <a:ext cx="3621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All the </a:t>
            </a:r>
            <a:r>
              <a:rPr lang="en" sz="1500">
                <a:highlight>
                  <a:srgbClr val="FCE5CD"/>
                </a:highlight>
              </a:rPr>
              <a:t>graphs, filters, tables, and queries</a:t>
            </a:r>
            <a:r>
              <a:rPr lang="en" sz="1500"/>
              <a:t> are all on </a:t>
            </a:r>
            <a:r>
              <a:rPr i="1" lang="en" sz="1500"/>
              <a:t>one interface</a:t>
            </a:r>
            <a:endParaRPr i="1"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highlight>
                  <a:srgbClr val="EAD1DC"/>
                </a:highlight>
              </a:rPr>
              <a:t>Switching between</a:t>
            </a:r>
            <a:r>
              <a:rPr lang="en" sz="1500"/>
              <a:t> forecasts, historical records, or analysis tabs is </a:t>
            </a:r>
            <a:r>
              <a:rPr lang="en" sz="1500">
                <a:highlight>
                  <a:srgbClr val="D0E0E3"/>
                </a:highlight>
              </a:rPr>
              <a:t>(relatively) seamless</a:t>
            </a:r>
            <a:endParaRPr sz="1500">
              <a:highlight>
                <a:srgbClr val="D0E0E3"/>
              </a:highlight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Really </a:t>
            </a:r>
            <a:r>
              <a:rPr lang="en" sz="1500">
                <a:highlight>
                  <a:srgbClr val="D9D2E9"/>
                </a:highlight>
              </a:rPr>
              <a:t>user-</a:t>
            </a:r>
            <a:r>
              <a:rPr lang="en" sz="1500">
                <a:highlight>
                  <a:srgbClr val="D9D2E9"/>
                </a:highlight>
              </a:rPr>
              <a:t>friendly</a:t>
            </a:r>
            <a:r>
              <a:rPr lang="en" sz="1500">
                <a:highlight>
                  <a:srgbClr val="D9D2E9"/>
                </a:highlight>
              </a:rPr>
              <a:t> experience</a:t>
            </a:r>
            <a:endParaRPr sz="1500">
              <a:highlight>
                <a:srgbClr val="D9D2E9"/>
              </a:highlight>
            </a:endParaRPr>
          </a:p>
        </p:txBody>
      </p:sp>
      <p:pic>
        <p:nvPicPr>
          <p:cNvPr id="110" name="Google Shape;110;p16" title="app-demo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800" y="1359700"/>
            <a:ext cx="4625950" cy="260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7450" y="968046"/>
            <a:ext cx="4625951" cy="248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Repository:</a:t>
            </a:r>
            <a:endParaRPr sz="32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u="sng">
                <a:solidFill>
                  <a:schemeClr val="hlink"/>
                </a:solidFill>
                <a:hlinkClick r:id="rId3"/>
              </a:rPr>
              <a:t>https://github.com/godlaska/Price-Visualizer</a:t>
            </a:r>
            <a:endParaRPr sz="2600"/>
          </a:p>
        </p:txBody>
      </p:sp>
    </p:spTree>
  </p:cSld>
  <p:clrMapOvr>
    <a:masterClrMapping/>
  </p:clrMapOvr>
  <p:transition spd="med">
    <p:push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